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88C03EAE-DCAF-4E4B-BFA5-733DB2756679}" type="datetimeFigureOut">
              <a:rPr lang="en-ID" smtClean="0"/>
              <a:t>13/07/2020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5A279-E206-437E-A664-6684BD684BD3}" type="slidenum">
              <a:rPr lang="en-ID" smtClean="0"/>
              <a:t>‹#›</a:t>
            </a:fld>
            <a:endParaRPr lang="en-ID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5434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03EAE-DCAF-4E4B-BFA5-733DB2756679}" type="datetimeFigureOut">
              <a:rPr lang="en-ID" smtClean="0"/>
              <a:t>13/07/2020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5A279-E206-437E-A664-6684BD684BD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75781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03EAE-DCAF-4E4B-BFA5-733DB2756679}" type="datetimeFigureOut">
              <a:rPr lang="en-ID" smtClean="0"/>
              <a:t>13/07/2020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5A279-E206-437E-A664-6684BD684BD3}" type="slidenum">
              <a:rPr lang="en-ID" smtClean="0"/>
              <a:t>‹#›</a:t>
            </a:fld>
            <a:endParaRPr lang="en-ID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0143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03EAE-DCAF-4E4B-BFA5-733DB2756679}" type="datetimeFigureOut">
              <a:rPr lang="en-ID" smtClean="0"/>
              <a:t>13/07/2020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5A279-E206-437E-A664-6684BD684BD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9895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03EAE-DCAF-4E4B-BFA5-733DB2756679}" type="datetimeFigureOut">
              <a:rPr lang="en-ID" smtClean="0"/>
              <a:t>13/07/2020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5A279-E206-437E-A664-6684BD684BD3}" type="slidenum">
              <a:rPr lang="en-ID" smtClean="0"/>
              <a:t>‹#›</a:t>
            </a:fld>
            <a:endParaRPr lang="en-ID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6797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03EAE-DCAF-4E4B-BFA5-733DB2756679}" type="datetimeFigureOut">
              <a:rPr lang="en-ID" smtClean="0"/>
              <a:t>13/07/2020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5A279-E206-437E-A664-6684BD684BD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87184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03EAE-DCAF-4E4B-BFA5-733DB2756679}" type="datetimeFigureOut">
              <a:rPr lang="en-ID" smtClean="0"/>
              <a:t>13/07/2020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5A279-E206-437E-A664-6684BD684BD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96525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03EAE-DCAF-4E4B-BFA5-733DB2756679}" type="datetimeFigureOut">
              <a:rPr lang="en-ID" smtClean="0"/>
              <a:t>13/07/2020</a:t>
            </a:fld>
            <a:endParaRPr lang="en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5A279-E206-437E-A664-6684BD684BD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90173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03EAE-DCAF-4E4B-BFA5-733DB2756679}" type="datetimeFigureOut">
              <a:rPr lang="en-ID" smtClean="0"/>
              <a:t>13/07/2020</a:t>
            </a:fld>
            <a:endParaRPr lang="en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5A279-E206-437E-A664-6684BD684BD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85181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03EAE-DCAF-4E4B-BFA5-733DB2756679}" type="datetimeFigureOut">
              <a:rPr lang="en-ID" smtClean="0"/>
              <a:t>13/07/2020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5A279-E206-437E-A664-6684BD684BD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76592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03EAE-DCAF-4E4B-BFA5-733DB2756679}" type="datetimeFigureOut">
              <a:rPr lang="en-ID" smtClean="0"/>
              <a:t>13/07/2020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5A279-E206-437E-A664-6684BD684BD3}" type="slidenum">
              <a:rPr lang="en-ID" smtClean="0"/>
              <a:t>‹#›</a:t>
            </a:fld>
            <a:endParaRPr lang="en-ID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0249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88C03EAE-DCAF-4E4B-BFA5-733DB2756679}" type="datetimeFigureOut">
              <a:rPr lang="en-ID" smtClean="0"/>
              <a:t>13/07/2020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5925A279-E206-437E-A664-6684BD684BD3}" type="slidenum">
              <a:rPr lang="en-ID" smtClean="0"/>
              <a:t>‹#›</a:t>
            </a:fld>
            <a:endParaRPr lang="en-ID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1168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94E6E9-DE01-4796-B48A-5202B63CE6AA}"/>
              </a:ext>
            </a:extLst>
          </p:cNvPr>
          <p:cNvSpPr txBox="1"/>
          <p:nvPr/>
        </p:nvSpPr>
        <p:spPr>
          <a:xfrm>
            <a:off x="2826327" y="5070763"/>
            <a:ext cx="55141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dirty="0">
                <a:latin typeface="+mj-lt"/>
              </a:rPr>
              <a:t>GHOST KITCHEN FESTIVAL</a:t>
            </a:r>
            <a:endParaRPr lang="en-ID" sz="5400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6C4EB5-A0CF-4F96-BB19-22AACC5AB394}"/>
              </a:ext>
            </a:extLst>
          </p:cNvPr>
          <p:cNvSpPr txBox="1"/>
          <p:nvPr/>
        </p:nvSpPr>
        <p:spPr>
          <a:xfrm>
            <a:off x="3671454" y="5809477"/>
            <a:ext cx="46551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BEEHUB, 20 JUNI 2020</a:t>
            </a:r>
            <a:endParaRPr lang="en-ID" sz="24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07C5F8-960D-48A4-BFDD-17172A42D2BA}"/>
              </a:ext>
            </a:extLst>
          </p:cNvPr>
          <p:cNvCxnSpPr>
            <a:cxnSpLocks/>
          </p:cNvCxnSpPr>
          <p:nvPr/>
        </p:nvCxnSpPr>
        <p:spPr>
          <a:xfrm>
            <a:off x="4156364" y="5837187"/>
            <a:ext cx="40593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374F112E-1B14-4079-9499-9B9F74D83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5850" y="4964350"/>
            <a:ext cx="3048006" cy="1524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465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2DAAC70-A23B-4B91-BB8B-79133B13A57D}"/>
              </a:ext>
            </a:extLst>
          </p:cNvPr>
          <p:cNvCxnSpPr/>
          <p:nvPr/>
        </p:nvCxnSpPr>
        <p:spPr>
          <a:xfrm>
            <a:off x="6608619" y="1119844"/>
            <a:ext cx="0" cy="4821382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1F6971F-17D5-4328-9FDC-E1CCD52D4584}"/>
              </a:ext>
            </a:extLst>
          </p:cNvPr>
          <p:cNvGrpSpPr/>
          <p:nvPr/>
        </p:nvGrpSpPr>
        <p:grpSpPr>
          <a:xfrm>
            <a:off x="1953497" y="1491302"/>
            <a:ext cx="4627413" cy="2039233"/>
            <a:chOff x="983678" y="1782251"/>
            <a:chExt cx="4627413" cy="203923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FC869F9-6AB4-4D2D-A239-7CAFAA4B82F4}"/>
                </a:ext>
              </a:extLst>
            </p:cNvPr>
            <p:cNvSpPr txBox="1"/>
            <p:nvPr/>
          </p:nvSpPr>
          <p:spPr>
            <a:xfrm>
              <a:off x="983678" y="1782251"/>
              <a:ext cx="46274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3600" b="1" dirty="0">
                  <a:latin typeface="Century Gothic" panose="020B0502020202020204" pitchFamily="34" charset="0"/>
                </a:rPr>
                <a:t>PAMERAN OFFLINE</a:t>
              </a:r>
              <a:endParaRPr lang="en-ID" sz="3600" b="1" dirty="0">
                <a:latin typeface="Century Gothic" panose="020B0502020202020204" pitchFamily="34" charset="0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0829027-05E5-4A4B-BE69-F2EC12384CD8}"/>
                </a:ext>
              </a:extLst>
            </p:cNvPr>
            <p:cNvGrpSpPr/>
            <p:nvPr/>
          </p:nvGrpSpPr>
          <p:grpSpPr>
            <a:xfrm>
              <a:off x="1330036" y="2536351"/>
              <a:ext cx="4253346" cy="1285133"/>
              <a:chOff x="1330036" y="2536351"/>
              <a:chExt cx="4253346" cy="1285133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339AFD6-755F-4EC2-8F91-E586BBAAA984}"/>
                  </a:ext>
                </a:extLst>
              </p:cNvPr>
              <p:cNvSpPr txBox="1"/>
              <p:nvPr/>
            </p:nvSpPr>
            <p:spPr>
              <a:xfrm flipH="1">
                <a:off x="2502130" y="2536351"/>
                <a:ext cx="3081251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3200" dirty="0">
                    <a:latin typeface="Century Gothic" panose="020B0502020202020204" pitchFamily="34" charset="0"/>
                  </a:rPr>
                  <a:t>BEEHUB</a:t>
                </a:r>
                <a:endParaRPr lang="en-ID" sz="3200" dirty="0">
                  <a:latin typeface="Century Gothic" panose="020B0502020202020204" pitchFamily="34" charset="0"/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09D364C-5A07-4345-BB17-2BF372D4744A}"/>
                  </a:ext>
                </a:extLst>
              </p:cNvPr>
              <p:cNvSpPr txBox="1"/>
              <p:nvPr/>
            </p:nvSpPr>
            <p:spPr>
              <a:xfrm flipH="1">
                <a:off x="1330036" y="2888811"/>
                <a:ext cx="425334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3200" dirty="0">
                    <a:latin typeface="Century Gothic" panose="020B0502020202020204" pitchFamily="34" charset="0"/>
                  </a:rPr>
                  <a:t>BINUS ANGGREK</a:t>
                </a:r>
                <a:endParaRPr lang="en-ID" sz="3200" dirty="0">
                  <a:latin typeface="Century Gothic" panose="020B0502020202020204" pitchFamily="34" charset="0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267741B-C858-46B2-87EE-6E38C3AAA86B}"/>
                  </a:ext>
                </a:extLst>
              </p:cNvPr>
              <p:cNvSpPr txBox="1"/>
              <p:nvPr/>
            </p:nvSpPr>
            <p:spPr>
              <a:xfrm flipH="1">
                <a:off x="2488275" y="3236709"/>
                <a:ext cx="3081251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3200" dirty="0">
                    <a:latin typeface="Century Gothic" panose="020B0502020202020204" pitchFamily="34" charset="0"/>
                  </a:rPr>
                  <a:t>20 JULI 2020</a:t>
                </a:r>
                <a:endParaRPr lang="en-ID" sz="3200" dirty="0">
                  <a:latin typeface="Century Gothic" panose="020B0502020202020204" pitchFamily="34" charset="0"/>
                </a:endParaRPr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321A13F-96A0-4D59-BCFF-C22C21C31F97}"/>
              </a:ext>
            </a:extLst>
          </p:cNvPr>
          <p:cNvGrpSpPr/>
          <p:nvPr/>
        </p:nvGrpSpPr>
        <p:grpSpPr>
          <a:xfrm>
            <a:off x="6677894" y="3530535"/>
            <a:ext cx="4627413" cy="1303410"/>
            <a:chOff x="983678" y="1782251"/>
            <a:chExt cx="4627413" cy="130341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7CB435-660A-4806-A425-65DE6B569C94}"/>
                </a:ext>
              </a:extLst>
            </p:cNvPr>
            <p:cNvSpPr txBox="1"/>
            <p:nvPr/>
          </p:nvSpPr>
          <p:spPr>
            <a:xfrm>
              <a:off x="983678" y="1782251"/>
              <a:ext cx="46274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latin typeface="Century Gothic" panose="020B0502020202020204" pitchFamily="34" charset="0"/>
                </a:rPr>
                <a:t>VIDEO PRESENTASI</a:t>
              </a:r>
              <a:endParaRPr lang="en-ID" sz="3600" b="1" dirty="0">
                <a:latin typeface="Century Gothic" panose="020B0502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284EE5F-8F57-44D9-A186-9BB8A8C43908}"/>
                </a:ext>
              </a:extLst>
            </p:cNvPr>
            <p:cNvSpPr txBox="1"/>
            <p:nvPr/>
          </p:nvSpPr>
          <p:spPr>
            <a:xfrm flipH="1">
              <a:off x="983678" y="2500886"/>
              <a:ext cx="425334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latin typeface="Century Gothic" panose="020B0502020202020204" pitchFamily="34" charset="0"/>
                </a:rPr>
                <a:t>BINUS ANGGREK</a:t>
              </a:r>
              <a:endParaRPr lang="en-ID" sz="3200" dirty="0"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5413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BFF92-9F13-4F59-BFF5-4DBC1E585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OFFLINE SESSION</a:t>
            </a:r>
            <a:endParaRPr lang="en-ID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D19712-5861-45E3-8FB9-93E8AD695A9A}"/>
              </a:ext>
            </a:extLst>
          </p:cNvPr>
          <p:cNvSpPr txBox="1"/>
          <p:nvPr/>
        </p:nvSpPr>
        <p:spPr>
          <a:xfrm>
            <a:off x="1024128" y="1632370"/>
            <a:ext cx="104612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PESERTA	</a:t>
            </a:r>
            <a:r>
              <a:rPr lang="en-US" dirty="0"/>
              <a:t>			: MENGIRIMKAN PROTOTYPE PRODUK BISNIS (6 PAX)</a:t>
            </a:r>
          </a:p>
          <a:p>
            <a:r>
              <a:rPr lang="en-US" dirty="0"/>
              <a:t>				  </a:t>
            </a:r>
          </a:p>
          <a:p>
            <a:r>
              <a:rPr lang="en-US" b="1" dirty="0"/>
              <a:t>CATATAN			: </a:t>
            </a:r>
          </a:p>
          <a:p>
            <a:r>
              <a:rPr lang="en-US" dirty="0"/>
              <a:t>UNTUK MENGANTISIPASI JARAK DAN WAKTU KIRIM, PESERTA DIMINTA MEMPERTIMBANGKAN JARAK TEMPUH, TERUTAMA UNTUK PESERTA BERADA DILUAR JABODETABEK. </a:t>
            </a:r>
          </a:p>
          <a:p>
            <a:endParaRPr lang="en-US" dirty="0"/>
          </a:p>
          <a:p>
            <a:r>
              <a:rPr lang="en-US" dirty="0"/>
              <a:t>PESERTA JUGA HARUS MEMPERTIMBANGKAN FAKTOR KESEGARAN MAKANAN/MINUMAN YANG DIKIRIM HINGGA TIDAK DALAM KONDISI RUSAK SAAT HARI PAMERAN</a:t>
            </a:r>
          </a:p>
          <a:p>
            <a:endParaRPr lang="en-US" dirty="0"/>
          </a:p>
          <a:p>
            <a:r>
              <a:rPr lang="en-US" dirty="0"/>
              <a:t>PROTOTYPE DIDISPLAY DI BEEHUB, BINUS ANGGREK, UNTUK DINILAI OLEH JURI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028903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61C2D-4FE6-4D0E-B6A5-A522CD3C9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PRESENTASI</a:t>
            </a:r>
            <a:endParaRPr lang="en-ID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68A83A-8E95-4426-BCEF-89ACDBB0B907}"/>
              </a:ext>
            </a:extLst>
          </p:cNvPr>
          <p:cNvSpPr txBox="1"/>
          <p:nvPr/>
        </p:nvSpPr>
        <p:spPr>
          <a:xfrm>
            <a:off x="1024128" y="1618516"/>
            <a:ext cx="1046129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PRESENTASI DILAKUKAN SECARA OLEH SEMUA ANGGOTA KELOMPOK.</a:t>
            </a:r>
          </a:p>
          <a:p>
            <a:r>
              <a:rPr lang="en-US" b="1" dirty="0"/>
              <a:t>PRESENTASI DIREKAM, DENGAN DURASI MAKSIMAL 5 MENIT PER KELOMPOK.</a:t>
            </a:r>
          </a:p>
          <a:p>
            <a:endParaRPr lang="en-US" b="1" dirty="0"/>
          </a:p>
          <a:p>
            <a:r>
              <a:rPr lang="en-US" b="1" dirty="0"/>
              <a:t>KONTEN PRESENTASI</a:t>
            </a:r>
          </a:p>
          <a:p>
            <a:r>
              <a:rPr lang="en-US" b="1" dirty="0"/>
              <a:t>PESERTA	</a:t>
            </a:r>
            <a:r>
              <a:rPr lang="en-US" dirty="0"/>
              <a:t>			</a:t>
            </a:r>
            <a:r>
              <a:rPr lang="en-US" b="1" dirty="0"/>
              <a:t>:</a:t>
            </a:r>
            <a:r>
              <a:rPr lang="en-US" dirty="0"/>
              <a:t> LENGKAP HADIR (SEMUA ANGGOTA)</a:t>
            </a:r>
          </a:p>
          <a:p>
            <a:r>
              <a:rPr lang="en-US" b="1" dirty="0"/>
              <a:t>DURASI</a:t>
            </a:r>
            <a:r>
              <a:rPr lang="en-US" dirty="0"/>
              <a:t>				: 5 MENIT</a:t>
            </a:r>
          </a:p>
          <a:p>
            <a:endParaRPr lang="en-US" dirty="0"/>
          </a:p>
          <a:p>
            <a:r>
              <a:rPr lang="en-US" b="1" dirty="0"/>
              <a:t>TOOLS				: 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A487B8-B72D-488D-9456-A490210F4B91}"/>
              </a:ext>
            </a:extLst>
          </p:cNvPr>
          <p:cNvSpPr txBox="1"/>
          <p:nvPr/>
        </p:nvSpPr>
        <p:spPr>
          <a:xfrm flipH="1">
            <a:off x="3560613" y="3569087"/>
            <a:ext cx="81326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PITCHDECK SLIDES MAKSIMAL UNTUK DIPRESENTASIKAN SELAMA 5 MENIT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PROTOTYPE PRODUK (HARUS ADA) DITAMPILKAN DALAM VIDEO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FORMAT VIDEO DISESUAIKAN UNTUK BISA DIKIRIM VIA WHATSAPP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117537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CBB8F-6689-42AB-9E81-1ACA21D45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VIDEO</a:t>
            </a:r>
            <a:endParaRPr lang="en-ID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5827BE-C95F-42FD-92BE-61F9FE844E98}"/>
              </a:ext>
            </a:extLst>
          </p:cNvPr>
          <p:cNvSpPr txBox="1"/>
          <p:nvPr/>
        </p:nvSpPr>
        <p:spPr>
          <a:xfrm>
            <a:off x="1024128" y="1900166"/>
            <a:ext cx="872947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SEMUA ANGGOTA TEAM HARUS ADA</a:t>
            </a:r>
          </a:p>
          <a:p>
            <a:r>
              <a:rPr lang="en-US" dirty="0"/>
              <a:t>VIDEO HARUS BISA MENDESKRIPSIKAN PRODUK YANG DIPAMERKAN</a:t>
            </a:r>
            <a:br>
              <a:rPr lang="en-US" dirty="0"/>
            </a:br>
            <a:endParaRPr lang="en-US" dirty="0"/>
          </a:p>
          <a:p>
            <a:r>
              <a:rPr lang="en-US" dirty="0"/>
              <a:t>CONTENT YANG DINILAI: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VALUE PROPOSITION PRODUK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PACKAGING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MARKET SEGMENT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PEMASARAN</a:t>
            </a:r>
          </a:p>
          <a:p>
            <a:endParaRPr lang="en-US" dirty="0"/>
          </a:p>
          <a:p>
            <a:r>
              <a:rPr lang="en-US" dirty="0"/>
              <a:t>PENILAIAN MELIPUTI:</a:t>
            </a:r>
            <a:br>
              <a:rPr lang="en-US" dirty="0"/>
            </a:br>
            <a:r>
              <a:rPr lang="en-US" dirty="0"/>
              <a:t>KELENGKAPAN KONTENT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PENYAJIAN/CARA PRESENTASI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PENAMPILAN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60974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C898F-C758-4B26-9200-AD5F45995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DO LIST PESERTA</a:t>
            </a:r>
            <a:endParaRPr lang="en-ID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23F98C6-BAC0-4D03-8556-5E422EACC345}"/>
              </a:ext>
            </a:extLst>
          </p:cNvPr>
          <p:cNvGrpSpPr/>
          <p:nvPr/>
        </p:nvGrpSpPr>
        <p:grpSpPr>
          <a:xfrm>
            <a:off x="1024128" y="3059668"/>
            <a:ext cx="1220308" cy="581708"/>
            <a:chOff x="1024128" y="3059668"/>
            <a:chExt cx="1925782" cy="58170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064EC09-3FB8-466A-A39B-C9A3662B5486}"/>
                </a:ext>
              </a:extLst>
            </p:cNvPr>
            <p:cNvSpPr txBox="1"/>
            <p:nvPr/>
          </p:nvSpPr>
          <p:spPr>
            <a:xfrm>
              <a:off x="1024128" y="3059668"/>
              <a:ext cx="19257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SIAPKAN</a:t>
              </a:r>
              <a:endParaRPr lang="en-ID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9427651-8307-43E3-B8D4-18281FB22F56}"/>
                </a:ext>
              </a:extLst>
            </p:cNvPr>
            <p:cNvSpPr txBox="1"/>
            <p:nvPr/>
          </p:nvSpPr>
          <p:spPr>
            <a:xfrm>
              <a:off x="1024128" y="3272044"/>
              <a:ext cx="19257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PRODUK</a:t>
              </a:r>
              <a:endParaRPr lang="en-ID" dirty="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CF72FD0C-1BE8-4A56-A16E-4DD10CCDCE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42" y="1835820"/>
            <a:ext cx="1986516" cy="1330036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E38089EA-6332-48AC-A6DC-BB0974056A28}"/>
              </a:ext>
            </a:extLst>
          </p:cNvPr>
          <p:cNvSpPr/>
          <p:nvPr/>
        </p:nvSpPr>
        <p:spPr>
          <a:xfrm>
            <a:off x="2493820" y="2380705"/>
            <a:ext cx="472604" cy="55883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C1315F5-844B-447F-AD6E-46AE19508D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922" y="1668591"/>
            <a:ext cx="1664493" cy="1664493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E437D798-98D7-4929-ACDA-84F3EF894C97}"/>
              </a:ext>
            </a:extLst>
          </p:cNvPr>
          <p:cNvGrpSpPr/>
          <p:nvPr/>
        </p:nvGrpSpPr>
        <p:grpSpPr>
          <a:xfrm>
            <a:off x="3687107" y="3059668"/>
            <a:ext cx="1220308" cy="581708"/>
            <a:chOff x="1024128" y="3059668"/>
            <a:chExt cx="1925782" cy="58170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91B29D4-6B35-4316-A5C6-42CC871EFD90}"/>
                </a:ext>
              </a:extLst>
            </p:cNvPr>
            <p:cNvSpPr txBox="1"/>
            <p:nvPr/>
          </p:nvSpPr>
          <p:spPr>
            <a:xfrm>
              <a:off x="1024128" y="3059668"/>
              <a:ext cx="19257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DELIVERY</a:t>
              </a:r>
              <a:endParaRPr lang="en-ID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39DC01A-528F-49C1-B6A6-84E6A84309CE}"/>
                </a:ext>
              </a:extLst>
            </p:cNvPr>
            <p:cNvSpPr txBox="1"/>
            <p:nvPr/>
          </p:nvSpPr>
          <p:spPr>
            <a:xfrm>
              <a:off x="1024128" y="3272044"/>
              <a:ext cx="19257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PRODUK</a:t>
              </a:r>
              <a:endParaRPr lang="en-ID" dirty="0"/>
            </a:p>
          </p:txBody>
        </p:sp>
      </p:grp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BEF455CE-02CD-4A86-A2C9-1C7F04E481FF}"/>
              </a:ext>
            </a:extLst>
          </p:cNvPr>
          <p:cNvSpPr/>
          <p:nvPr/>
        </p:nvSpPr>
        <p:spPr>
          <a:xfrm>
            <a:off x="5433297" y="2399023"/>
            <a:ext cx="472604" cy="55883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0A48C28-2863-4235-A070-F5B144C72B86}"/>
              </a:ext>
            </a:extLst>
          </p:cNvPr>
          <p:cNvGrpSpPr/>
          <p:nvPr/>
        </p:nvGrpSpPr>
        <p:grpSpPr>
          <a:xfrm>
            <a:off x="1024128" y="5442650"/>
            <a:ext cx="1220308" cy="646331"/>
            <a:chOff x="1024128" y="3059668"/>
            <a:chExt cx="1925782" cy="64633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96FE177-B981-4699-B569-397D123D3708}"/>
                </a:ext>
              </a:extLst>
            </p:cNvPr>
            <p:cNvSpPr txBox="1"/>
            <p:nvPr/>
          </p:nvSpPr>
          <p:spPr>
            <a:xfrm>
              <a:off x="1024128" y="3059668"/>
              <a:ext cx="19257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SIAPKAN</a:t>
              </a:r>
              <a:endParaRPr lang="en-ID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D322414-CB5D-4F6D-82CE-AF6DA05C299A}"/>
                </a:ext>
              </a:extLst>
            </p:cNvPr>
            <p:cNvSpPr txBox="1"/>
            <p:nvPr/>
          </p:nvSpPr>
          <p:spPr>
            <a:xfrm>
              <a:off x="1024128" y="3244334"/>
              <a:ext cx="192578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VIDEO</a:t>
              </a:r>
              <a:endParaRPr lang="en-ID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B1883C2-9E66-4F0C-AAD9-1E87BF419CD7}"/>
              </a:ext>
            </a:extLst>
          </p:cNvPr>
          <p:cNvGrpSpPr/>
          <p:nvPr/>
        </p:nvGrpSpPr>
        <p:grpSpPr>
          <a:xfrm>
            <a:off x="3687107" y="5442650"/>
            <a:ext cx="1220308" cy="612486"/>
            <a:chOff x="1024128" y="3059668"/>
            <a:chExt cx="1925782" cy="61248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B832780-72F4-4398-9FB3-AB861404D07B}"/>
                </a:ext>
              </a:extLst>
            </p:cNvPr>
            <p:cNvSpPr txBox="1"/>
            <p:nvPr/>
          </p:nvSpPr>
          <p:spPr>
            <a:xfrm>
              <a:off x="1024128" y="3059668"/>
              <a:ext cx="19257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KIRIM KE</a:t>
              </a:r>
              <a:endParaRPr lang="en-ID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1EC3F1B-4AC6-45C2-90D2-A13DBB00BC19}"/>
                </a:ext>
              </a:extLst>
            </p:cNvPr>
            <p:cNvSpPr txBox="1"/>
            <p:nvPr/>
          </p:nvSpPr>
          <p:spPr>
            <a:xfrm>
              <a:off x="1024128" y="3272044"/>
              <a:ext cx="19257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COACH</a:t>
              </a:r>
              <a:endParaRPr lang="en-ID" dirty="0"/>
            </a:p>
          </p:txBody>
        </p: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EC3752AA-81D4-4F11-A101-F827DAE668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202" y="4621524"/>
            <a:ext cx="1262814" cy="813814"/>
          </a:xfrm>
          <a:prstGeom prst="rect">
            <a:avLst/>
          </a:prstGeom>
        </p:spPr>
      </p:pic>
      <p:sp>
        <p:nvSpPr>
          <p:cNvPr id="28" name="Arrow: Right 27">
            <a:extLst>
              <a:ext uri="{FF2B5EF4-FFF2-40B4-BE49-F238E27FC236}">
                <a16:creationId xmlns:a16="http://schemas.microsoft.com/office/drawing/2014/main" id="{BDF08C65-4D34-4B42-B18F-BC64AEFB3488}"/>
              </a:ext>
            </a:extLst>
          </p:cNvPr>
          <p:cNvSpPr/>
          <p:nvPr/>
        </p:nvSpPr>
        <p:spPr>
          <a:xfrm>
            <a:off x="2493820" y="4932541"/>
            <a:ext cx="472604" cy="55883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0CF2E35F-9895-4DCE-8343-41DDA50041F7}"/>
              </a:ext>
            </a:extLst>
          </p:cNvPr>
          <p:cNvSpPr/>
          <p:nvPr/>
        </p:nvSpPr>
        <p:spPr>
          <a:xfrm>
            <a:off x="5433297" y="4950859"/>
            <a:ext cx="472604" cy="55883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F7F3D121-70D4-4078-B44E-8F2B654F09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240" y="4573783"/>
            <a:ext cx="874041" cy="86155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20323CB-1D93-48AC-9F9E-64B06D4803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476" y="2015509"/>
            <a:ext cx="3064123" cy="1008196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C3157766-6DC8-4F4C-8C8C-3037D4697932}"/>
              </a:ext>
            </a:extLst>
          </p:cNvPr>
          <p:cNvSpPr txBox="1"/>
          <p:nvPr/>
        </p:nvSpPr>
        <p:spPr>
          <a:xfrm>
            <a:off x="6427942" y="3045813"/>
            <a:ext cx="35750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PASTIKAN PRODUK TIBA DI BEEHUB MAKSIMAL TGL 20 JULI 2020 PUKUL 12.00 UNTUK BISA </a:t>
            </a:r>
          </a:p>
          <a:p>
            <a:pPr algn="ctr"/>
            <a:r>
              <a:rPr lang="en-US" dirty="0"/>
              <a:t>DINILAI OLEH JURI </a:t>
            </a:r>
            <a:endParaRPr lang="en-ID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852A249-E0D9-4627-AD79-74E331F597F6}"/>
              </a:ext>
            </a:extLst>
          </p:cNvPr>
          <p:cNvGrpSpPr/>
          <p:nvPr/>
        </p:nvGrpSpPr>
        <p:grpSpPr>
          <a:xfrm>
            <a:off x="5957453" y="4539390"/>
            <a:ext cx="1705880" cy="1446471"/>
            <a:chOff x="6068291" y="4539390"/>
            <a:chExt cx="1705880" cy="1446471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A98C54B9-8D46-4EB1-9CFE-9198CD1A18BF}"/>
                </a:ext>
              </a:extLst>
            </p:cNvPr>
            <p:cNvGrpSpPr/>
            <p:nvPr/>
          </p:nvGrpSpPr>
          <p:grpSpPr>
            <a:xfrm>
              <a:off x="6419361" y="5456505"/>
              <a:ext cx="1220308" cy="529356"/>
              <a:chOff x="1024128" y="3142798"/>
              <a:chExt cx="1925782" cy="529356"/>
            </a:xfrm>
          </p:grpSpPr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64DF51DD-B088-44FF-ADE9-49BCC802C68B}"/>
                  </a:ext>
                </a:extLst>
              </p:cNvPr>
              <p:cNvSpPr txBox="1"/>
              <p:nvPr/>
            </p:nvSpPr>
            <p:spPr>
              <a:xfrm>
                <a:off x="1024128" y="3142798"/>
                <a:ext cx="192578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MAKSIMAL</a:t>
                </a:r>
                <a:endParaRPr lang="en-ID" sz="1400" dirty="0"/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6F8FFBE3-0EBF-4200-AE7C-9E27AA8BA6DD}"/>
                  </a:ext>
                </a:extLst>
              </p:cNvPr>
              <p:cNvSpPr txBox="1"/>
              <p:nvPr/>
            </p:nvSpPr>
            <p:spPr>
              <a:xfrm>
                <a:off x="1024128" y="3272044"/>
                <a:ext cx="192578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17 JULI</a:t>
                </a:r>
                <a:endParaRPr lang="en-ID" dirty="0"/>
              </a:p>
            </p:txBody>
          </p:sp>
        </p:grp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3D89ED92-FBB5-4B08-AC65-3C9E242BB77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68291" y="4539390"/>
              <a:ext cx="1705880" cy="909803"/>
            </a:xfrm>
            <a:prstGeom prst="rect">
              <a:avLst/>
            </a:prstGeom>
          </p:spPr>
        </p:pic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89B22C8D-4440-4B95-B60A-D1104B207637}"/>
              </a:ext>
            </a:extLst>
          </p:cNvPr>
          <p:cNvSpPr/>
          <p:nvPr/>
        </p:nvSpPr>
        <p:spPr>
          <a:xfrm>
            <a:off x="8007932" y="4580955"/>
            <a:ext cx="3782291" cy="18614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WARNING</a:t>
            </a:r>
            <a:r>
              <a:rPr lang="en-US" dirty="0"/>
              <a:t>: UNTUK PESERTA YANG SEDANG DI LUAR JAKARTA, SILAKAN DIPASTIKAN WAKTU PENGIRIMAN AGAR TIDAK LEBIH DARI DEADLINE YANG DITETAPKAN UNTUK MENGHINDARI DISKUALIFIKASI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685595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68E0F-8DF8-468D-874D-8B1BC28FC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NOTE:</a:t>
            </a:r>
            <a:endParaRPr lang="en-ID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308F8C-8110-4D71-8E98-1EA21BF3FB95}"/>
              </a:ext>
            </a:extLst>
          </p:cNvPr>
          <p:cNvSpPr txBox="1"/>
          <p:nvPr/>
        </p:nvSpPr>
        <p:spPr>
          <a:xfrm>
            <a:off x="1024128" y="1717958"/>
            <a:ext cx="103365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VIDEO AKAN DIUPLOAD DI YOUTUBE, PASTIKAN SEMUA BISNIS MENAMPILKAN PRESENTASI TERBAIK AGAR TIDAK BERIMBAS BURUK PADA IMAGE BISNIS MASING-MASING</a:t>
            </a:r>
            <a:endParaRPr lang="en-ID" sz="3200" b="1" dirty="0"/>
          </a:p>
        </p:txBody>
      </p:sp>
    </p:spTree>
    <p:extLst>
      <p:ext uri="{BB962C8B-B14F-4D97-AF65-F5344CB8AC3E}">
        <p14:creationId xmlns:p14="http://schemas.microsoft.com/office/powerpoint/2010/main" val="42119029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3023</TotalTime>
  <Words>165</Words>
  <Application>Microsoft Office PowerPoint</Application>
  <PresentationFormat>Widescreen</PresentationFormat>
  <Paragraphs>62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Century Gothic</vt:lpstr>
      <vt:lpstr>Tw Cen MT</vt:lpstr>
      <vt:lpstr>Tw Cen MT Condensed</vt:lpstr>
      <vt:lpstr>Wingdings 3</vt:lpstr>
      <vt:lpstr>Integral</vt:lpstr>
      <vt:lpstr>PowerPoint Presentation</vt:lpstr>
      <vt:lpstr>PowerPoint Presentation</vt:lpstr>
      <vt:lpstr>OFFLINE SESSION</vt:lpstr>
      <vt:lpstr>VIDEO PRESENTASI</vt:lpstr>
      <vt:lpstr>CONTENT VIDEO</vt:lpstr>
      <vt:lpstr>TO DO LIST PESERTA</vt:lpstr>
      <vt:lpstr>NOTE: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</dc:creator>
  <cp:lastModifiedBy>Asus</cp:lastModifiedBy>
  <cp:revision>18</cp:revision>
  <dcterms:created xsi:type="dcterms:W3CDTF">2020-07-08T03:59:22Z</dcterms:created>
  <dcterms:modified xsi:type="dcterms:W3CDTF">2020-07-13T03:51:43Z</dcterms:modified>
</cp:coreProperties>
</file>

<file path=docProps/thumbnail.jpeg>
</file>